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638" autoAdjust="0"/>
  </p:normalViewPr>
  <p:slideViewPr>
    <p:cSldViewPr>
      <p:cViewPr varScale="1">
        <p:scale>
          <a:sx n="86" d="100"/>
          <a:sy n="86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68962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BCD Adder, Binary Multiplier,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Multiplexers,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De-Multiplexers,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Decoders,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Encoders, Parity Circuits and Comparators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53578"/>
            <a:ext cx="9144000" cy="675084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dobe Scan Oct 8, 2020_page-00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88053" y="0"/>
            <a:ext cx="436789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dobe Scan Oct 8, 2020_page-00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6824" y="527304"/>
            <a:ext cx="8150352" cy="580339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dobe Scan Oct 8, 2020_page-000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3296" y="527304"/>
            <a:ext cx="8217408" cy="580339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dobe Scan Oct 8, 2020_page-000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1376" y="332232"/>
            <a:ext cx="8461248" cy="619353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dobe Scan Oct 8, 2020_page-000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024" y="271272"/>
            <a:ext cx="8759952" cy="631545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dobe Scan Oct 8, 2020_page-000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728" y="246888"/>
            <a:ext cx="8924544" cy="636422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dobe Scan Oct 8, 2020_page-000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0688" y="234696"/>
            <a:ext cx="8802624" cy="638860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dobe Scan Oct 8, 2020_page-000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0144" y="429768"/>
            <a:ext cx="8363712" cy="599846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dobe Scan Oct 8, 2020_page-000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8224" y="344424"/>
            <a:ext cx="8607552" cy="616915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8575"/>
            <a:ext cx="9144000" cy="68008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dobe Scan Oct 8, 2020_page-001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112" y="271272"/>
            <a:ext cx="8875776" cy="631545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dobe Scan Oct 8, 2020_page-001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112" y="198120"/>
            <a:ext cx="8875776" cy="646176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dobe Scan Oct 8, 2020_page-001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8834"/>
            <a:ext cx="9144000" cy="668033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dobe Scan Oct 8, 2020_page-001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9436"/>
            <a:ext cx="9144000" cy="663912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dobe Scan Oct 8, 2020_page-001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3840" y="283464"/>
            <a:ext cx="8656320" cy="629107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8575"/>
            <a:ext cx="9144000" cy="68008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57847" y="0"/>
            <a:ext cx="462830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35731"/>
            <a:ext cx="9144000" cy="65865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46472"/>
            <a:ext cx="9144000" cy="616505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35731"/>
            <a:ext cx="9144000" cy="65865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8581"/>
            <a:ext cx="9144000" cy="670083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32159"/>
            <a:ext cx="9144000" cy="659368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18</Words>
  <Application>Microsoft Office PowerPoint</Application>
  <PresentationFormat>On-screen Show (4:3)</PresentationFormat>
  <Paragraphs>1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BCD Adder, Binary Multiplier, Multiplexers, De-Multiplexers, Decoders, Encoders, Parity Circuits and Comparators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admin</cp:lastModifiedBy>
  <cp:revision>3</cp:revision>
  <dcterms:created xsi:type="dcterms:W3CDTF">2006-08-16T00:00:00Z</dcterms:created>
  <dcterms:modified xsi:type="dcterms:W3CDTF">2020-10-09T10:11:04Z</dcterms:modified>
</cp:coreProperties>
</file>